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466" r:id="rId3"/>
    <p:sldId id="468" r:id="rId4"/>
    <p:sldId id="469" r:id="rId5"/>
    <p:sldId id="470" r:id="rId6"/>
    <p:sldId id="467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5" r:id="rId20"/>
    <p:sldId id="486" r:id="rId21"/>
    <p:sldId id="484" r:id="rId22"/>
    <p:sldId id="487" r:id="rId23"/>
    <p:sldId id="488" r:id="rId24"/>
    <p:sldId id="489" r:id="rId25"/>
    <p:sldId id="490" r:id="rId26"/>
    <p:sldId id="491" r:id="rId27"/>
    <p:sldId id="483" r:id="rId28"/>
    <p:sldId id="492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5"/>
            <a:ext cx="685801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43"/>
            <a:ext cx="6858010" cy="1655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1" y="365126"/>
            <a:ext cx="7886712" cy="58118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12" cy="28527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12" cy="15001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825628"/>
            <a:ext cx="3886206" cy="43513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7" y="1825628"/>
            <a:ext cx="3886206" cy="43513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12" cy="13255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41"/>
            <a:ext cx="3655186" cy="82391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83"/>
            <a:ext cx="3655186" cy="35242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11" y="1778441"/>
            <a:ext cx="3673187" cy="82391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11" y="2665383"/>
            <a:ext cx="3673187" cy="35242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3124016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7" y="457202"/>
            <a:ext cx="4629157" cy="5403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24016" cy="381159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6"/>
            <a:ext cx="1971678" cy="581184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34" cy="581184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12" cy="1325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8"/>
            <a:ext cx="7886712" cy="43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9"/>
            <a:ext cx="20574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5" y="6356359"/>
            <a:ext cx="3086105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60" y="6356359"/>
            <a:ext cx="20574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915"/>
            <a:ext cx="9144000" cy="7022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金香宇</cp:lastModifiedBy>
  <cp:revision>134</cp:revision>
  <dcterms:created xsi:type="dcterms:W3CDTF">2016-02-20T04:43:00Z</dcterms:created>
  <dcterms:modified xsi:type="dcterms:W3CDTF">2018-05-30T04:41:17Z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